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ermanent Marker"/>
      <p:regular r:id="rId17"/>
    </p:embeddedFont>
    <p:embeddedFont>
      <p:font typeface="Schoolbel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ermanentMarker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choolbel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1bcd3af5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1bcd3af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bcd3af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1bcd3af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bcd3af5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bcd3af5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1a15f265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1a15f265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a15f265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a15f26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995e26e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995e26e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ad82940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1ad82940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1ad82940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1ad82940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ad82940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1ad82940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1bcd3af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1bcd3af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1bcd3af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1bcd3af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hyperlink" Target="http://drive.google.com/file/d/1jUiDmk__YejrFazss0BjMP6Jt5mMFnvU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3QxTsmNnmffFqaexxwprlmvddfm9jSZX/vie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Relationship Id="rId4" Type="http://schemas.openxmlformats.org/officeDocument/2006/relationships/hyperlink" Target="http://drive.google.com/file/d/1DdtFfu_qeQsPbC8VQUlity7EdIPRZzv1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-0OrLu4tRht3hA1_blP2DID1SanwvsZD/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af9Qnqc2h5tk5gx9ORj1Mr4J4exTYcgn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QSVqp3oHIUEKuXhXeyExtPYA5bgBm4iu/view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4.png"/><Relationship Id="rId13" Type="http://schemas.openxmlformats.org/officeDocument/2006/relationships/image" Target="../media/image9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qSzjeNXVxLWr2NzP6A_vPhiTKH9qQ6uo/view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5" Type="http://schemas.openxmlformats.org/officeDocument/2006/relationships/image" Target="../media/image29.png"/><Relationship Id="rId14" Type="http://schemas.openxmlformats.org/officeDocument/2006/relationships/image" Target="../media/image10.png"/><Relationship Id="rId17" Type="http://schemas.openxmlformats.org/officeDocument/2006/relationships/image" Target="../media/image32.png"/><Relationship Id="rId16" Type="http://schemas.openxmlformats.org/officeDocument/2006/relationships/image" Target="../media/image6.png"/><Relationship Id="rId5" Type="http://schemas.openxmlformats.org/officeDocument/2006/relationships/hyperlink" Target="http://drive.google.com/file/d/1i1rNYsPHVgfIVliBngckWeCoPjvGFKaW/view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jpg"/><Relationship Id="rId4" Type="http://schemas.openxmlformats.org/officeDocument/2006/relationships/image" Target="../media/image25.png"/><Relationship Id="rId5" Type="http://schemas.openxmlformats.org/officeDocument/2006/relationships/hyperlink" Target="http://drive.google.com/file/d/1Fq_8Tbqs-VYcR5QkJj7ZZZNULRjOGmp5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NDrBDeBcfCFMFUI74WTcCKnPhWrregaJ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hyperlink" Target="http://drive.google.com/file/d/1PwgfPAANyZn_XOAtlgqnSv0ZPBc8jhpy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G5UfOy8kfr_6-UjJvues-D-hgtdutOmK/view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31.png"/><Relationship Id="rId13" Type="http://schemas.openxmlformats.org/officeDocument/2006/relationships/image" Target="../media/image2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15KNQASUoW2RV9mX49NIXPbo6h5ih3aQ/view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5" Type="http://schemas.openxmlformats.org/officeDocument/2006/relationships/hyperlink" Target="http://drive.google.com/file/d/1mBa9-j6ra7-sYRKU3bSh7YTyY18mG8LT/view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35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hyperlink" Target="http://drive.google.com/file/d/1-aki3smDJt_tc9r1ID-IOrPFyDquJUU_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FJIjeyUeJlSJbyfRCI8IspKHW9N-Lkz4/view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hyperlink" Target="http://drive.google.com/file/d/1zwTntGX8ofUJJNeTuPfz1U7pEiAgmQG9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wl7is5nuvjVjYlz17uZ8khiGvxAQKqds/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http://drive.google.com/file/d/1jxV4gd0ReUNq1vUsULwcVDin_LxNnxWC/view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://drive.google.com/file/d/1EQ9G2S3Q774Oeow0dyQmdkBtjbQKsQ2s/view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95650" y="1124500"/>
            <a:ext cx="8363700" cy="2724300"/>
          </a:xfrm>
          <a:prstGeom prst="rect">
            <a:avLst/>
          </a:prstGeom>
          <a:solidFill>
            <a:srgbClr val="FFE0E0">
              <a:alpha val="84310"/>
            </a:srgbClr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/>
              <a:t>Let’s practice questions!</a:t>
            </a:r>
            <a:endParaRPr b="1"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 title="What languages do you speak_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9875" y="11319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title="Languages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7550" y="45197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 rot="-969">
            <a:off x="6881449" y="309"/>
            <a:ext cx="2129700" cy="988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languages do you speak?</a:t>
            </a:r>
            <a:endParaRPr sz="1800"/>
          </a:p>
        </p:txBody>
      </p:sp>
      <p:sp>
        <p:nvSpPr>
          <p:cNvPr id="174" name="Google Shape;174;p22"/>
          <p:cNvSpPr/>
          <p:nvPr/>
        </p:nvSpPr>
        <p:spPr>
          <a:xfrm>
            <a:off x="6981900" y="3721375"/>
            <a:ext cx="1835100" cy="125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 speak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________.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 title="What time is it_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700" y="5840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>
            <a:off x="312400" y="794400"/>
            <a:ext cx="1395300" cy="1405500"/>
          </a:xfrm>
          <a:prstGeom prst="star24">
            <a:avLst>
              <a:gd fmla="val 53024" name="adj"/>
            </a:avLst>
          </a:prstGeom>
          <a:gradFill>
            <a:gsLst>
              <a:gs pos="0">
                <a:schemeClr val="accent5"/>
              </a:gs>
              <a:gs pos="100000">
                <a:srgbClr val="A98BFE">
                  <a:alpha val="8431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time is it?</a:t>
            </a:r>
            <a:endParaRPr sz="2000"/>
          </a:p>
        </p:txBody>
      </p:sp>
      <p:sp>
        <p:nvSpPr>
          <p:cNvPr id="181" name="Google Shape;181;p23"/>
          <p:cNvSpPr/>
          <p:nvPr/>
        </p:nvSpPr>
        <p:spPr>
          <a:xfrm>
            <a:off x="7173825" y="285900"/>
            <a:ext cx="1634700" cy="1405500"/>
          </a:xfrm>
          <a:prstGeom prst="star24">
            <a:avLst>
              <a:gd fmla="val 51587" name="adj"/>
            </a:avLst>
          </a:prstGeom>
          <a:gradFill>
            <a:gsLst>
              <a:gs pos="0">
                <a:schemeClr val="accent6"/>
              </a:gs>
              <a:gs pos="100000">
                <a:srgbClr val="F69823">
                  <a:alpha val="8823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It’s ____.</a:t>
            </a:r>
            <a:endParaRPr sz="2000"/>
          </a:p>
        </p:txBody>
      </p:sp>
      <p:pic>
        <p:nvPicPr>
          <p:cNvPr id="182" name="Google Shape;182;p23" title="Time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6425" y="18746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878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What’s your name?</a:t>
            </a:r>
            <a:endParaRPr sz="3600"/>
          </a:p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62450" y="1280625"/>
            <a:ext cx="34956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My name is ____________.</a:t>
            </a:r>
            <a:endParaRPr sz="2800"/>
          </a:p>
        </p:txBody>
      </p:sp>
      <p:pic>
        <p:nvPicPr>
          <p:cNvPr id="61" name="Google Shape;61;p14" title="What’s your name?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000" y="5712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My name is..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625" y="24806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725" y="1280625"/>
            <a:ext cx="4057376" cy="29003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107925" y="2672225"/>
            <a:ext cx="20595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OLAF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5" name="Google Shape;65;p14"/>
          <p:cNvSpPr/>
          <p:nvPr/>
        </p:nvSpPr>
        <p:spPr>
          <a:xfrm rot="-606391">
            <a:off x="321838" y="2672245"/>
            <a:ext cx="2263523" cy="904137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forget! We can imagine/invent new or silly names!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2425" y="3698500"/>
            <a:ext cx="2553900" cy="10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>
            <a:alpha val="80390"/>
          </a:srgb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you? </a:t>
            </a:r>
            <a:endParaRPr/>
          </a:p>
        </p:txBody>
      </p:sp>
      <p:pic>
        <p:nvPicPr>
          <p:cNvPr id="72" name="Google Shape;72;p15" title="How are you_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650" y="5605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Emotions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50" y="10798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01825" y="1537025"/>
            <a:ext cx="23709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 am ______.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I’m _______.</a:t>
            </a:r>
            <a:endParaRPr sz="28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2724" y="3624961"/>
            <a:ext cx="1334450" cy="130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4800" y="3213675"/>
            <a:ext cx="1258325" cy="127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8">
            <a:alphaModFix/>
          </a:blip>
          <a:srcRect b="0" l="0" r="7868" t="0"/>
          <a:stretch/>
        </p:blipFill>
        <p:spPr>
          <a:xfrm>
            <a:off x="4573037" y="2494925"/>
            <a:ext cx="1199375" cy="12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23916" y="1194907"/>
            <a:ext cx="1258325" cy="12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33720" y="146909"/>
            <a:ext cx="1258325" cy="128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71147" y="1123663"/>
            <a:ext cx="1334450" cy="137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57599" y="2050277"/>
            <a:ext cx="1334450" cy="133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13">
            <a:alphaModFix/>
          </a:blip>
          <a:srcRect b="0" l="0" r="2515" t="0"/>
          <a:stretch/>
        </p:blipFill>
        <p:spPr>
          <a:xfrm>
            <a:off x="1156625" y="2152144"/>
            <a:ext cx="1140325" cy="113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55726" y="856691"/>
            <a:ext cx="1102150" cy="1109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5"/>
          <p:cNvGrpSpPr/>
          <p:nvPr/>
        </p:nvGrpSpPr>
        <p:grpSpPr>
          <a:xfrm>
            <a:off x="2517649" y="2050283"/>
            <a:ext cx="1085589" cy="1181520"/>
            <a:chOff x="4565125" y="1455676"/>
            <a:chExt cx="1140325" cy="1324574"/>
          </a:xfrm>
        </p:grpSpPr>
        <p:pic>
          <p:nvPicPr>
            <p:cNvPr id="85" name="Google Shape;85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565125" y="1455676"/>
              <a:ext cx="1140325" cy="1116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5"/>
            <p:cNvSpPr txBox="1"/>
            <p:nvPr/>
          </p:nvSpPr>
          <p:spPr>
            <a:xfrm>
              <a:off x="4755425" y="2363250"/>
              <a:ext cx="8703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Comic Sans MS"/>
                  <a:ea typeface="Comic Sans MS"/>
                  <a:cs typeface="Comic Sans MS"/>
                  <a:sym typeface="Comic Sans MS"/>
                </a:rPr>
                <a:t>hungry</a:t>
              </a:r>
              <a:endParaRPr sz="16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1095828" y="3561304"/>
            <a:ext cx="1140294" cy="1371210"/>
            <a:chOff x="3526170" y="3287622"/>
            <a:chExt cx="1258325" cy="1447799"/>
          </a:xfrm>
        </p:grpSpPr>
        <p:pic>
          <p:nvPicPr>
            <p:cNvPr id="88" name="Google Shape;88;p15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526170" y="3287622"/>
              <a:ext cx="1258325" cy="109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5"/>
            <p:cNvSpPr txBox="1"/>
            <p:nvPr/>
          </p:nvSpPr>
          <p:spPr>
            <a:xfrm>
              <a:off x="3769133" y="4278221"/>
              <a:ext cx="972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choolbell"/>
                  <a:ea typeface="Schoolbell"/>
                  <a:cs typeface="Schoolbell"/>
                  <a:sym typeface="Schoolbell"/>
                </a:rPr>
                <a:t>thirsty</a:t>
              </a:r>
              <a:endParaRPr sz="1800">
                <a:latin typeface="Schoolbell"/>
                <a:ea typeface="Schoolbell"/>
                <a:cs typeface="Schoolbell"/>
                <a:sym typeface="Schoolbell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3276882" y="3389499"/>
            <a:ext cx="948985" cy="1249743"/>
            <a:chOff x="3638527" y="3287623"/>
            <a:chExt cx="1050575" cy="1447802"/>
          </a:xfrm>
        </p:grpSpPr>
        <p:pic>
          <p:nvPicPr>
            <p:cNvPr id="91" name="Google Shape;91;p15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638527" y="3287623"/>
              <a:ext cx="1050575" cy="1201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5"/>
            <p:cNvSpPr txBox="1"/>
            <p:nvPr/>
          </p:nvSpPr>
          <p:spPr>
            <a:xfrm>
              <a:off x="3697900" y="4363725"/>
              <a:ext cx="9318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Schoolbell"/>
                  <a:ea typeface="Schoolbell"/>
                  <a:cs typeface="Schoolbell"/>
                  <a:sym typeface="Schoolbell"/>
                </a:rPr>
                <a:t>excited</a:t>
              </a:r>
              <a:endParaRPr sz="1800">
                <a:latin typeface="Schoolbell"/>
                <a:ea typeface="Schoolbell"/>
                <a:cs typeface="Schoolbell"/>
                <a:sym typeface="Schoolbel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7730">
            <a:off x="370424" y="2480388"/>
            <a:ext cx="968255" cy="100792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82375" y="1837050"/>
            <a:ext cx="3634500" cy="734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56A7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Where are you from?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6" title="Where are you from_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750" y="1975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4559400" y="793625"/>
            <a:ext cx="120600" cy="100200"/>
          </a:xfrm>
          <a:prstGeom prst="star4">
            <a:avLst>
              <a:gd fmla="val 4120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 flipH="1">
            <a:off x="5402550" y="2571750"/>
            <a:ext cx="2153100" cy="1193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 am from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________.</a:t>
            </a:r>
            <a:endParaRPr sz="2000"/>
          </a:p>
        </p:txBody>
      </p:sp>
      <p:sp>
        <p:nvSpPr>
          <p:cNvPr id="102" name="Google Shape;102;p16"/>
          <p:cNvSpPr/>
          <p:nvPr/>
        </p:nvSpPr>
        <p:spPr>
          <a:xfrm>
            <a:off x="2531575" y="974225"/>
            <a:ext cx="120600" cy="100200"/>
          </a:xfrm>
          <a:prstGeom prst="star4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6" title="From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8450" y="29397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title="Dat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000" y="2569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 title="What is the date today_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0675" y="9668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221000" y="884050"/>
            <a:ext cx="16878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</a:t>
            </a:r>
            <a:endParaRPr sz="3000"/>
          </a:p>
        </p:txBody>
      </p:sp>
      <p:sp>
        <p:nvSpPr>
          <p:cNvPr id="111" name="Google Shape;111;p17"/>
          <p:cNvSpPr txBox="1"/>
          <p:nvPr/>
        </p:nvSpPr>
        <p:spPr>
          <a:xfrm>
            <a:off x="2682250" y="914200"/>
            <a:ext cx="14967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the </a:t>
            </a:r>
            <a:endParaRPr sz="3000"/>
          </a:p>
        </p:txBody>
      </p:sp>
      <p:sp>
        <p:nvSpPr>
          <p:cNvPr id="112" name="Google Shape;112;p17"/>
          <p:cNvSpPr txBox="1"/>
          <p:nvPr/>
        </p:nvSpPr>
        <p:spPr>
          <a:xfrm>
            <a:off x="4952400" y="914200"/>
            <a:ext cx="16878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</a:t>
            </a:r>
            <a:r>
              <a:rPr lang="en" sz="3000"/>
              <a:t>ate </a:t>
            </a:r>
            <a:endParaRPr sz="3000"/>
          </a:p>
        </p:txBody>
      </p:sp>
      <p:sp>
        <p:nvSpPr>
          <p:cNvPr id="113" name="Google Shape;113;p17"/>
          <p:cNvSpPr txBox="1"/>
          <p:nvPr/>
        </p:nvSpPr>
        <p:spPr>
          <a:xfrm>
            <a:off x="7092400" y="914200"/>
            <a:ext cx="17580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today?</a:t>
            </a:r>
            <a:endParaRPr sz="3000"/>
          </a:p>
        </p:txBody>
      </p:sp>
      <p:sp>
        <p:nvSpPr>
          <p:cNvPr id="114" name="Google Shape;114;p17"/>
          <p:cNvSpPr txBox="1"/>
          <p:nvPr/>
        </p:nvSpPr>
        <p:spPr>
          <a:xfrm>
            <a:off x="130600" y="2541600"/>
            <a:ext cx="1908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 is...</a:t>
            </a:r>
            <a:endParaRPr sz="3000"/>
          </a:p>
        </p:txBody>
      </p:sp>
      <p:sp>
        <p:nvSpPr>
          <p:cNvPr id="115" name="Google Shape;115;p17"/>
          <p:cNvSpPr txBox="1"/>
          <p:nvPr/>
        </p:nvSpPr>
        <p:spPr>
          <a:xfrm>
            <a:off x="4771800" y="2521525"/>
            <a:ext cx="1908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Yesterday</a:t>
            </a:r>
            <a:endParaRPr sz="3000"/>
          </a:p>
        </p:txBody>
      </p:sp>
      <p:sp>
        <p:nvSpPr>
          <p:cNvPr id="116" name="Google Shape;116;p17"/>
          <p:cNvSpPr txBox="1"/>
          <p:nvPr/>
        </p:nvSpPr>
        <p:spPr>
          <a:xfrm>
            <a:off x="7198000" y="2516550"/>
            <a:ext cx="15468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was</a:t>
            </a:r>
            <a:r>
              <a:rPr lang="en" sz="3000"/>
              <a:t>...</a:t>
            </a:r>
            <a:endParaRPr sz="3000"/>
          </a:p>
        </p:txBody>
      </p:sp>
      <p:sp>
        <p:nvSpPr>
          <p:cNvPr id="117" name="Google Shape;117;p17"/>
          <p:cNvSpPr txBox="1"/>
          <p:nvPr/>
        </p:nvSpPr>
        <p:spPr>
          <a:xfrm>
            <a:off x="2476300" y="4164100"/>
            <a:ext cx="1908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Tomorrow</a:t>
            </a:r>
            <a:endParaRPr sz="3000"/>
          </a:p>
        </p:txBody>
      </p:sp>
      <p:sp>
        <p:nvSpPr>
          <p:cNvPr id="118" name="Google Shape;118;p17"/>
          <p:cNvSpPr txBox="1"/>
          <p:nvPr/>
        </p:nvSpPr>
        <p:spPr>
          <a:xfrm>
            <a:off x="4917300" y="4189150"/>
            <a:ext cx="17580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</a:t>
            </a:r>
            <a:r>
              <a:rPr lang="en" sz="3000"/>
              <a:t>ill be…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40231" y="131521"/>
            <a:ext cx="3144300" cy="2501400"/>
          </a:xfrm>
          <a:prstGeom prst="cloud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How’s the weather?</a:t>
            </a:r>
            <a:endParaRPr sz="3400"/>
          </a:p>
        </p:txBody>
      </p:sp>
      <p:sp>
        <p:nvSpPr>
          <p:cNvPr id="124" name="Google Shape;124;p18"/>
          <p:cNvSpPr/>
          <p:nvPr/>
        </p:nvSpPr>
        <p:spPr>
          <a:xfrm>
            <a:off x="6650375" y="0"/>
            <a:ext cx="2493600" cy="2240100"/>
          </a:xfrm>
          <a:prstGeom prst="sun">
            <a:avLst>
              <a:gd fmla="val 25000" name="adj"/>
            </a:avLst>
          </a:prstGeom>
          <a:gradFill>
            <a:gsLst>
              <a:gs pos="0">
                <a:srgbClr val="FFC002">
                  <a:alpha val="33333"/>
                </a:srgbClr>
              </a:gs>
              <a:gs pos="100000">
                <a:srgbClr val="FF9900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It’s sunny</a:t>
            </a:r>
            <a:endParaRPr sz="2000"/>
          </a:p>
        </p:txBody>
      </p:sp>
      <p:pic>
        <p:nvPicPr>
          <p:cNvPr id="125" name="Google Shape;125;p18" title="How’s the weather_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975" y="13779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title="Weather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375" y="512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0525" y="3094464"/>
            <a:ext cx="1707800" cy="175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7">
            <a:alphaModFix/>
          </a:blip>
          <a:srcRect b="0" l="1718" r="3314" t="0"/>
          <a:stretch/>
        </p:blipFill>
        <p:spPr>
          <a:xfrm>
            <a:off x="0" y="3172830"/>
            <a:ext cx="1630150" cy="173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7575" y="2882748"/>
            <a:ext cx="1882250" cy="20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9">
            <a:alphaModFix/>
          </a:blip>
          <a:srcRect b="2496" l="3781" r="1673" t="0"/>
          <a:stretch/>
        </p:blipFill>
        <p:spPr>
          <a:xfrm>
            <a:off x="5027600" y="1795974"/>
            <a:ext cx="1882250" cy="15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1570" y="81295"/>
            <a:ext cx="750488" cy="14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25654" y="41596"/>
            <a:ext cx="945896" cy="15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82086" y="81300"/>
            <a:ext cx="1035385" cy="14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13">
            <a:alphaModFix/>
          </a:blip>
          <a:srcRect b="0" l="0" r="2742" t="7484"/>
          <a:stretch/>
        </p:blipFill>
        <p:spPr>
          <a:xfrm>
            <a:off x="4451575" y="3458300"/>
            <a:ext cx="1491473" cy="14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14">
            <a:alphaModFix/>
          </a:blip>
          <a:srcRect b="0" l="0" r="3827" t="0"/>
          <a:stretch/>
        </p:blipFill>
        <p:spPr>
          <a:xfrm>
            <a:off x="3083525" y="1769800"/>
            <a:ext cx="1567725" cy="14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-1170" r="14448" t="0"/>
          <a:stretch/>
        </p:blipFill>
        <p:spPr>
          <a:xfrm>
            <a:off x="0" y="0"/>
            <a:ext cx="892115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 title="How old are you_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350" y="18182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 title="Age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0325" y="10749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766951" cy="17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1537025" y="0"/>
            <a:ext cx="2099700" cy="1074900"/>
          </a:xfrm>
          <a:prstGeom prst="horizontalScroll">
            <a:avLst>
              <a:gd fmla="val 12500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old are you?</a:t>
            </a:r>
            <a:endParaRPr sz="3000"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2777" y="0"/>
            <a:ext cx="1383050" cy="19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6057675" y="40200"/>
            <a:ext cx="1858500" cy="713100"/>
          </a:xfrm>
          <a:prstGeom prst="horizontalScroll">
            <a:avLst>
              <a:gd fmla="val 12500" name="adj"/>
            </a:avLst>
          </a:prstGeom>
          <a:solidFill>
            <a:srgbClr val="FB61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I’m _____.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 title="When is your birthday_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3275" y="39997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title="My birthday is..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4375" y="2001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3103275" y="2780000"/>
            <a:ext cx="2812500" cy="2029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B4646">
                  <a:alpha val="97647"/>
                </a:srgbClr>
              </a:gs>
              <a:gs pos="50000">
                <a:srgbClr val="FF491E">
                  <a:alpha val="97647"/>
                </a:srgbClr>
              </a:gs>
              <a:gs pos="100000">
                <a:srgbClr val="FF8C13">
                  <a:alpha val="96078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When is your birthday?</a:t>
            </a:r>
            <a:endParaRPr b="1" sz="1500"/>
          </a:p>
        </p:txBody>
      </p:sp>
      <p:sp>
        <p:nvSpPr>
          <p:cNvPr id="154" name="Google Shape;154;p20"/>
          <p:cNvSpPr/>
          <p:nvPr/>
        </p:nvSpPr>
        <p:spPr>
          <a:xfrm>
            <a:off x="2934475" y="458125"/>
            <a:ext cx="3125250" cy="1645056"/>
          </a:xfrm>
          <a:prstGeom prst="irregularSeal1">
            <a:avLst/>
          </a:prstGeom>
          <a:gradFill>
            <a:gsLst>
              <a:gs pos="0">
                <a:srgbClr val="F42323">
                  <a:alpha val="96078"/>
                </a:srgbClr>
              </a:gs>
              <a:gs pos="50000">
                <a:srgbClr val="F66918"/>
              </a:gs>
              <a:gs pos="100000">
                <a:srgbClr val="FFD10D">
                  <a:alpha val="98823"/>
                </a:srgbClr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My birthday is _______.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4175" y="60275"/>
            <a:ext cx="2199825" cy="18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200" y="0"/>
            <a:ext cx="2109650" cy="18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title="Siblings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4475" y="33830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1674" y="2799148"/>
            <a:ext cx="1467550" cy="23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/>
          <p:nvPr/>
        </p:nvSpPr>
        <p:spPr>
          <a:xfrm rot="-559038">
            <a:off x="4530681" y="4617063"/>
            <a:ext cx="642983" cy="170844"/>
          </a:xfrm>
          <a:prstGeom prst="rect">
            <a:avLst/>
          </a:prstGeom>
          <a:solidFill>
            <a:srgbClr val="DA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102925" y="3154500"/>
            <a:ext cx="2109600" cy="1989000"/>
          </a:xfrm>
          <a:prstGeom prst="star8">
            <a:avLst>
              <a:gd fmla="val 37500" name="adj"/>
            </a:avLst>
          </a:prstGeom>
          <a:gradFill>
            <a:gsLst>
              <a:gs pos="0">
                <a:srgbClr val="DFE9FB">
                  <a:alpha val="84313"/>
                </a:srgbClr>
              </a:gs>
              <a:gs pos="50000">
                <a:srgbClr val="BFF4F4">
                  <a:alpha val="84313"/>
                </a:srgbClr>
              </a:gs>
              <a:gs pos="100000">
                <a:srgbClr val="6E9BE7">
                  <a:alpha val="80392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have siblings?</a:t>
            </a:r>
            <a:endParaRPr sz="2400"/>
          </a:p>
        </p:txBody>
      </p:sp>
      <p:pic>
        <p:nvPicPr>
          <p:cNvPr id="165" name="Google Shape;165;p21" title="Do you have siblings_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925" y="2925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6409275" y="3835900"/>
            <a:ext cx="1332900" cy="1166400"/>
          </a:xfrm>
          <a:prstGeom prst="star10">
            <a:avLst>
              <a:gd fmla="val 42533" name="adj"/>
              <a:gd fmla="val 105146" name="hf"/>
            </a:avLst>
          </a:prstGeom>
          <a:gradFill>
            <a:gsLst>
              <a:gs pos="0">
                <a:srgbClr val="E0C9ED">
                  <a:alpha val="84313"/>
                </a:srgbClr>
              </a:gs>
              <a:gs pos="50000">
                <a:srgbClr val="A98BFE">
                  <a:alpha val="84313"/>
                </a:srgbClr>
              </a:gs>
              <a:gs pos="100000">
                <a:srgbClr val="7B4FEA">
                  <a:alpha val="80392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 have ___.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